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571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5" d="100"/>
          <a:sy n="75" d="100"/>
        </p:scale>
        <p:origin x="1542" y="84"/>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09FADD-2651-4B66-A8D3-53F919F58553}" type="datetimeFigureOut">
              <a:rPr lang="en-US" smtClean="0"/>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72349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9FADD-2651-4B66-A8D3-53F919F58553}" type="datetimeFigureOut">
              <a:rPr lang="en-US" smtClean="0"/>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371355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9FADD-2651-4B66-A8D3-53F919F58553}" type="datetimeFigureOut">
              <a:rPr lang="en-US" smtClean="0"/>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191663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9FADD-2651-4B66-A8D3-53F919F58553}" type="datetimeFigureOut">
              <a:rPr lang="en-US" smtClean="0"/>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1904320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9FADD-2651-4B66-A8D3-53F919F58553}" type="datetimeFigureOut">
              <a:rPr lang="en-US" smtClean="0"/>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320403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09FADD-2651-4B66-A8D3-53F919F58553}" type="datetimeFigureOut">
              <a:rPr lang="en-US" smtClean="0"/>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357542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09FADD-2651-4B66-A8D3-53F919F58553}" type="datetimeFigureOut">
              <a:rPr lang="en-US" smtClean="0"/>
              <a:t>4/21/2023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562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09FADD-2651-4B66-A8D3-53F919F58553}" type="datetimeFigureOut">
              <a:rPr lang="en-US" smtClean="0"/>
              <a:t>4/21/2023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633165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9FADD-2651-4B66-A8D3-53F919F58553}" type="datetimeFigureOut">
              <a:rPr lang="en-US" smtClean="0"/>
              <a:t>4/21/2023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51926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909FADD-2651-4B66-A8D3-53F919F58553}" type="datetimeFigureOut">
              <a:rPr lang="en-US" smtClean="0"/>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1543691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909FADD-2651-4B66-A8D3-53F919F58553}" type="datetimeFigureOut">
              <a:rPr lang="en-US" smtClean="0"/>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21A9-0EDB-4F5E-B3D9-BEC62B4EE49B}" type="slidenum">
              <a:rPr lang="en-US" smtClean="0"/>
              <a:t>‹#›</a:t>
            </a:fld>
            <a:endParaRPr lang="en-US"/>
          </a:p>
        </p:txBody>
      </p:sp>
    </p:spTree>
    <p:extLst>
      <p:ext uri="{BB962C8B-B14F-4D97-AF65-F5344CB8AC3E}">
        <p14:creationId xmlns:p14="http://schemas.microsoft.com/office/powerpoint/2010/main" val="590834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909FADD-2651-4B66-A8D3-53F919F58553}" type="datetimeFigureOut">
              <a:rPr lang="en-US" smtClean="0"/>
              <a:t>4/21/2023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7AA21A9-0EDB-4F5E-B3D9-BEC62B4EE49B}" type="slidenum">
              <a:rPr lang="en-US" smtClean="0"/>
              <a:t>‹#›</a:t>
            </a:fld>
            <a:endParaRPr lang="en-US"/>
          </a:p>
        </p:txBody>
      </p:sp>
    </p:spTree>
    <p:extLst>
      <p:ext uri="{BB962C8B-B14F-4D97-AF65-F5344CB8AC3E}">
        <p14:creationId xmlns:p14="http://schemas.microsoft.com/office/powerpoint/2010/main" val="3922774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3EB83C3-7C68-5917-94E3-B9B7098260BE}"/>
              </a:ext>
            </a:extLst>
          </p:cNvPr>
          <p:cNvPicPr>
            <a:picLocks noChangeAspect="1"/>
          </p:cNvPicPr>
          <p:nvPr/>
        </p:nvPicPr>
        <p:blipFill rotWithShape="1">
          <a:blip r:embed="rId2">
            <a:extLst>
              <a:ext uri="{28A0092B-C50C-407E-A947-70E740481C1C}">
                <a14:useLocalDpi xmlns:a14="http://schemas.microsoft.com/office/drawing/2010/main" val="0"/>
              </a:ext>
            </a:extLst>
          </a:blip>
          <a:srcRect l="2739" t="1033" r="3379" b="1338"/>
          <a:stretch/>
        </p:blipFill>
        <p:spPr>
          <a:xfrm>
            <a:off x="0" y="0"/>
            <a:ext cx="6858001" cy="9906000"/>
          </a:xfrm>
          <a:prstGeom prst="rect">
            <a:avLst/>
          </a:prstGeom>
        </p:spPr>
      </p:pic>
      <p:sp>
        <p:nvSpPr>
          <p:cNvPr id="6" name="TextBox 5">
            <a:extLst>
              <a:ext uri="{FF2B5EF4-FFF2-40B4-BE49-F238E27FC236}">
                <a16:creationId xmlns:a16="http://schemas.microsoft.com/office/drawing/2014/main" id="{7C64F1CE-957D-BF00-E59D-117BED5CCF9B}"/>
              </a:ext>
            </a:extLst>
          </p:cNvPr>
          <p:cNvSpPr txBox="1"/>
          <p:nvPr/>
        </p:nvSpPr>
        <p:spPr>
          <a:xfrm>
            <a:off x="1678488" y="877747"/>
            <a:ext cx="4446739" cy="1030026"/>
          </a:xfrm>
          <a:prstGeom prst="rect">
            <a:avLst/>
          </a:prstGeom>
          <a:noFill/>
        </p:spPr>
        <p:txBody>
          <a:bodyPr wrap="square">
            <a:spAutoFit/>
          </a:bodyPr>
          <a:lstStyle/>
          <a:p>
            <a:pPr algn="ctr">
              <a:lnSpc>
                <a:spcPct val="125000"/>
              </a:lnSpc>
            </a:pPr>
            <a:r>
              <a:rPr lang="vi-VN" b="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GƯƠNG </a:t>
            </a:r>
            <a:r>
              <a:rPr lang="vi-VN"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ĐIỂN HÌNH </a:t>
            </a:r>
            <a:endParaRPr lang="en-US" b="1">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25000"/>
              </a:lnSpc>
            </a:pPr>
            <a:r>
              <a:rPr lang="vi-VN" sz="1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HỌC SINH TRƯỜNG TIỂU HỌC KHAI MINH</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gn="ctr">
              <a:lnSpc>
                <a:spcPct val="125000"/>
              </a:lnSpc>
            </a:pPr>
            <a:r>
              <a:rPr lang="vi-VN" sz="1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 ĐUA THỰC HIỆN 5 ĐIỀU BÁC HỒ DẠY</a:t>
            </a:r>
            <a:r>
              <a:rPr lang="vi-VN" sz="1600">
                <a:latin typeface="Times New Roman" panose="02020603050405020304" pitchFamily="18" charset="0"/>
                <a:ea typeface="Calibri" panose="020F0502020204030204" pitchFamily="34" charset="0"/>
                <a:cs typeface="Times New Roman" panose="02020603050405020304" pitchFamily="18" charset="0"/>
              </a:rPr>
              <a:t>                                                      </a:t>
            </a:r>
            <a:endParaRPr lang="en-US" sz="1600">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8338E90-8285-BECF-B756-87330B0B9CCC}"/>
              </a:ext>
            </a:extLst>
          </p:cNvPr>
          <p:cNvSpPr txBox="1"/>
          <p:nvPr/>
        </p:nvSpPr>
        <p:spPr>
          <a:xfrm>
            <a:off x="557995" y="2302920"/>
            <a:ext cx="5742009" cy="6548844"/>
          </a:xfrm>
          <a:prstGeom prst="rect">
            <a:avLst/>
          </a:prstGeom>
          <a:noFill/>
        </p:spPr>
        <p:txBody>
          <a:bodyPr wrap="square" rtlCol="0">
            <a:spAutoFit/>
          </a:bodyPr>
          <a:lstStyle/>
          <a:p>
            <a:pPr algn="just">
              <a:lnSpc>
                <a:spcPct val="114000"/>
              </a:lnSpc>
            </a:pPr>
            <a:r>
              <a:rPr lang="en-US" sz="1600">
                <a:latin typeface="Times New Roman" panose="02020603050405020304" pitchFamily="18" charset="0"/>
                <a:cs typeface="Times New Roman" panose="02020603050405020304" pitchFamily="18" charset="0"/>
              </a:rPr>
              <a:t> 	Tường Lam thương </a:t>
            </a:r>
            <a:r>
              <a:rPr lang="en-US" sz="1600" smtClean="0">
                <a:latin typeface="Times New Roman" panose="02020603050405020304" pitchFamily="18" charset="0"/>
                <a:cs typeface="Times New Roman" panose="02020603050405020304" pitchFamily="18" charset="0"/>
              </a:rPr>
              <a:t>mến!</a:t>
            </a:r>
            <a:endParaRPr lang="en-US" sz="1600">
              <a:latin typeface="Times New Roman" panose="02020603050405020304" pitchFamily="18" charset="0"/>
              <a:cs typeface="Times New Roman" panose="02020603050405020304" pitchFamily="18" charset="0"/>
            </a:endParaRPr>
          </a:p>
          <a:p>
            <a:pPr algn="just">
              <a:lnSpc>
                <a:spcPct val="114000"/>
              </a:lnSpc>
            </a:pPr>
            <a:r>
              <a:rPr lang="en-US" sz="1600">
                <a:latin typeface="Times New Roman" panose="02020603050405020304" pitchFamily="18" charset="0"/>
                <a:cs typeface="Times New Roman" panose="02020603050405020304" pitchFamily="18" charset="0"/>
              </a:rPr>
              <a:t> 	Cô chúc mừng em đã được các bạn bình chọn là “</a:t>
            </a:r>
            <a:r>
              <a:rPr lang="vi-VN" sz="1600" b="1" i="1">
                <a:effectLst/>
                <a:latin typeface="Times New Roman" panose="02020603050405020304" pitchFamily="18" charset="0"/>
                <a:ea typeface="Calibri" panose="020F0502020204030204" pitchFamily="34" charset="0"/>
                <a:cs typeface="Times New Roman" panose="02020603050405020304" pitchFamily="18" charset="0"/>
              </a:rPr>
              <a:t>Gương </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   </a:t>
            </a:r>
            <a:r>
              <a:rPr lang="vi-VN" sz="1600" b="1" i="1">
                <a:effectLst/>
                <a:latin typeface="Times New Roman" panose="02020603050405020304" pitchFamily="18" charset="0"/>
                <a:ea typeface="Calibri" panose="020F0502020204030204" pitchFamily="34" charset="0"/>
                <a:cs typeface="Times New Roman" panose="02020603050405020304" pitchFamily="18" charset="0"/>
              </a:rPr>
              <a:t>điển hình học sinh</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 trường Tiểu học </a:t>
            </a:r>
            <a:r>
              <a:rPr lang="vi-VN" sz="1600" b="1" i="1">
                <a:effectLst/>
                <a:latin typeface="Times New Roman" panose="02020603050405020304" pitchFamily="18" charset="0"/>
                <a:ea typeface="Calibri" panose="020F0502020204030204" pitchFamily="34" charset="0"/>
                <a:cs typeface="Times New Roman" panose="02020603050405020304" pitchFamily="18" charset="0"/>
              </a:rPr>
              <a:t>Khai Minh thi đua thực hiện 5 điều Bác Hồ dạy</a:t>
            </a:r>
            <a:r>
              <a:rPr lang="vi-VN" sz="1600" i="1">
                <a:effectLst/>
                <a:latin typeface="Times New Roman" panose="02020603050405020304" pitchFamily="18" charset="0"/>
                <a:ea typeface="Calibri" panose="020F0502020204030204" pitchFamily="34" charset="0"/>
                <a:cs typeface="Times New Roman" panose="02020603050405020304" pitchFamily="18" charset="0"/>
              </a:rPr>
              <a:t>”</a:t>
            </a:r>
            <a:r>
              <a:rPr lang="vi-VN" sz="160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a:effectLst/>
                <a:latin typeface="Times New Roman" panose="02020603050405020304" pitchFamily="18" charset="0"/>
                <a:ea typeface="Calibri" panose="020F0502020204030204" pitchFamily="34" charset="0"/>
                <a:cs typeface="Times New Roman" panose="02020603050405020304" pitchFamily="18" charset="0"/>
              </a:rPr>
              <a:t>tuần 31 của năm học </a:t>
            </a:r>
            <a:r>
              <a:rPr lang="en-US" sz="1600" smtClean="0">
                <a:effectLst/>
                <a:latin typeface="Times New Roman" panose="02020603050405020304" pitchFamily="18" charset="0"/>
                <a:ea typeface="Calibri" panose="020F0502020204030204" pitchFamily="34" charset="0"/>
                <a:cs typeface="Times New Roman" panose="02020603050405020304" pitchFamily="18" charset="0"/>
              </a:rPr>
              <a:t>2022 </a:t>
            </a:r>
            <a:r>
              <a:rPr lang="en-US" sz="1600">
                <a:effectLst/>
                <a:latin typeface="Times New Roman" panose="02020603050405020304" pitchFamily="18" charset="0"/>
                <a:ea typeface="Calibri" panose="020F0502020204030204" pitchFamily="34" charset="0"/>
                <a:cs typeface="Times New Roman" panose="02020603050405020304" pitchFamily="18" charset="0"/>
              </a:rPr>
              <a:t>– 2023.</a:t>
            </a:r>
          </a:p>
          <a:p>
            <a:pPr algn="just">
              <a:lnSpc>
                <a:spcPct val="114000"/>
              </a:lnSpc>
            </a:pPr>
            <a:r>
              <a:rPr lang="en-US" sz="1600">
                <a:latin typeface="Times New Roman" panose="02020603050405020304" pitchFamily="18" charset="0"/>
                <a:ea typeface="Calibri" panose="020F0502020204030204" pitchFamily="34" charset="0"/>
                <a:cs typeface="Times New Roman" panose="02020603050405020304" pitchFamily="18" charset="0"/>
              </a:rPr>
              <a:t> 	Em luôn là một học sinh gương mẫu, tích cực trong tất cả các hoạt động của trường, lớp. Em đóng góp phong trào </a:t>
            </a:r>
            <a:r>
              <a:rPr lang="vi-VN" sz="1600">
                <a:effectLst/>
                <a:latin typeface="Times New Roman" panose="02020603050405020304" pitchFamily="18" charset="0"/>
                <a:ea typeface="Calibri" panose="020F0502020204030204" pitchFamily="34" charset="0"/>
                <a:cs typeface="Times New Roman" panose="02020603050405020304" pitchFamily="18" charset="0"/>
              </a:rPr>
              <a:t>Nụ cười hồng</a:t>
            </a:r>
            <a:r>
              <a:rPr lang="en-US" sz="1600">
                <a:effectLst/>
                <a:latin typeface="Times New Roman" panose="02020603050405020304" pitchFamily="18" charset="0"/>
                <a:ea typeface="Calibri" panose="020F0502020204030204" pitchFamily="34" charset="0"/>
                <a:cs typeface="Times New Roman" panose="02020603050405020304" pitchFamily="18" charset="0"/>
              </a:rPr>
              <a:t> cách nhiệt </a:t>
            </a:r>
            <a:r>
              <a:rPr lang="en-US" sz="1600"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1600" smtClean="0">
                <a:latin typeface="Times New Roman" panose="02020603050405020304" pitchFamily="18" charset="0"/>
                <a:ea typeface="Calibri" panose="020F0502020204030204" pitchFamily="34" charset="0"/>
                <a:cs typeface="Times New Roman" panose="02020603050405020304" pitchFamily="18" charset="0"/>
              </a:rPr>
              <a:t>. </a:t>
            </a:r>
            <a:r>
              <a:rPr lang="en-US" sz="1600">
                <a:latin typeface="Times New Roman" panose="02020603050405020304" pitchFamily="18" charset="0"/>
                <a:ea typeface="Calibri" panose="020F0502020204030204" pitchFamily="34" charset="0"/>
                <a:cs typeface="Times New Roman" panose="02020603050405020304" pitchFamily="18" charset="0"/>
              </a:rPr>
              <a:t>Em âm thầm</a:t>
            </a:r>
            <a:r>
              <a:rPr lang="en-US" sz="1600">
                <a:latin typeface="Times New Roman" panose="02020603050405020304" pitchFamily="18" charset="0"/>
                <a:cs typeface="Times New Roman" panose="02020603050405020304" pitchFamily="18" charset="0"/>
              </a:rPr>
              <a:t> “Nuôi heo đất” và đóng góp số tiền 495 000 đồng để giúp bạn nghèo. </a:t>
            </a:r>
            <a:r>
              <a:rPr lang="en-US" sz="1600" smtClean="0">
                <a:effectLst/>
                <a:latin typeface="Times New Roman" panose="02020603050405020304" pitchFamily="18" charset="0"/>
                <a:ea typeface="Calibri" panose="020F0502020204030204" pitchFamily="34" charset="0"/>
                <a:cs typeface="Times New Roman" panose="02020603050405020304" pitchFamily="18" charset="0"/>
              </a:rPr>
              <a:t>Giải </a:t>
            </a:r>
            <a:r>
              <a:rPr lang="en-US" sz="1600">
                <a:effectLst/>
                <a:latin typeface="Times New Roman" panose="02020603050405020304" pitchFamily="18" charset="0"/>
                <a:ea typeface="Calibri" panose="020F0502020204030204" pitchFamily="34" charset="0"/>
                <a:cs typeface="Times New Roman" panose="02020603050405020304" pitchFamily="18" charset="0"/>
              </a:rPr>
              <a:t>bài Lê Quý Đôn trên báo Nhi đồng là nội dung em theo đuổi bền bỉ trong suốt cả năm học, dù có lúc gặp bài khó em vẫn không nản lòng. </a:t>
            </a:r>
            <a:r>
              <a:rPr lang="en-US" sz="1600" smtClean="0">
                <a:latin typeface="Times New Roman" panose="02020603050405020304" pitchFamily="18" charset="0"/>
                <a:cs typeface="Times New Roman" panose="02020603050405020304" pitchFamily="18" charset="0"/>
              </a:rPr>
              <a:t>Ở </a:t>
            </a:r>
            <a:r>
              <a:rPr lang="en-US" sz="1600">
                <a:latin typeface="Times New Roman" panose="02020603050405020304" pitchFamily="18" charset="0"/>
                <a:cs typeface="Times New Roman" panose="02020603050405020304" pitchFamily="18" charset="0"/>
              </a:rPr>
              <a:t>lớp, em luôn nhiệt tình giúp đỡ các bạn học chưa tốt để các bạn tiến bộ hơn. Em như người “chị cả” luôn biết quan tâm đến công việc lớp, quan tâm đến các bạn từ việc học đến sức khoẻ,… Đặc biệt, em còn biết giúp đỡ cô bảo mẫu </a:t>
            </a:r>
            <a:r>
              <a:rPr lang="en-US" sz="1600" smtClean="0">
                <a:latin typeface="Times New Roman" panose="02020603050405020304" pitchFamily="18" charset="0"/>
                <a:cs typeface="Times New Roman" panose="02020603050405020304" pitchFamily="18" charset="0"/>
              </a:rPr>
              <a:t>quét </a:t>
            </a:r>
            <a:r>
              <a:rPr lang="en-US" sz="1600">
                <a:latin typeface="Times New Roman" panose="02020603050405020304" pitchFamily="18" charset="0"/>
                <a:cs typeface="Times New Roman" panose="02020603050405020304" pitchFamily="18" charset="0"/>
              </a:rPr>
              <a:t>lớp</a:t>
            </a:r>
            <a:r>
              <a:rPr lang="en-US" sz="1600" smtClean="0">
                <a:latin typeface="Times New Roman" panose="02020603050405020304" pitchFamily="18" charset="0"/>
                <a:cs typeface="Times New Roman" panose="02020603050405020304" pitchFamily="18" charset="0"/>
              </a:rPr>
              <a:t>, kéo bàn ghế… </a:t>
            </a:r>
            <a:endParaRPr lang="en-US" sz="1600">
              <a:latin typeface="Times New Roman" panose="02020603050405020304" pitchFamily="18" charset="0"/>
              <a:cs typeface="Times New Roman" panose="02020603050405020304" pitchFamily="18" charset="0"/>
            </a:endParaRPr>
          </a:p>
          <a:p>
            <a:pPr algn="just">
              <a:lnSpc>
                <a:spcPct val="114000"/>
              </a:lnSpc>
            </a:pPr>
            <a:r>
              <a:rPr lang="en-US" sz="1600">
                <a:effectLst/>
                <a:latin typeface="Times New Roman" panose="02020603050405020304" pitchFamily="18" charset="0"/>
                <a:ea typeface="Calibri" panose="020F0502020204030204" pitchFamily="34" charset="0"/>
                <a:cs typeface="Times New Roman" panose="02020603050405020304" pitchFamily="18" charset="0"/>
              </a:rPr>
              <a:t> 	B</a:t>
            </a:r>
            <a:r>
              <a:rPr lang="en-US" sz="1600">
                <a:latin typeface="Times New Roman" panose="02020603050405020304" pitchFamily="18" charset="0"/>
                <a:ea typeface="Calibri" panose="020F0502020204030204" pitchFamily="34" charset="0"/>
                <a:cs typeface="Times New Roman" panose="02020603050405020304" pitchFamily="18" charset="0"/>
              </a:rPr>
              <a:t>ác Hồ đã dạy: “</a:t>
            </a:r>
            <a:r>
              <a:rPr lang="en-US" sz="1600" i="1">
                <a:latin typeface="Times New Roman" panose="02020603050405020304" pitchFamily="18" charset="0"/>
                <a:ea typeface="Calibri" panose="020F0502020204030204" pitchFamily="34" charset="0"/>
                <a:cs typeface="Times New Roman" panose="02020603050405020304" pitchFamily="18" charset="0"/>
              </a:rPr>
              <a:t>Tuổi nhỏ làm việc nhỏ, tuỳ theo sức của mình…</a:t>
            </a:r>
            <a:r>
              <a:rPr lang="en-US" sz="1600">
                <a:latin typeface="Times New Roman" panose="02020603050405020304" pitchFamily="18" charset="0"/>
                <a:ea typeface="Calibri" panose="020F0502020204030204" pitchFamily="34" charset="0"/>
                <a:cs typeface="Times New Roman" panose="02020603050405020304" pitchFamily="18" charset="0"/>
              </a:rPr>
              <a:t>”. Em chính là một Đội viên gương mẫu khi thực hiện lời dạy của Bác dù rất lặng thầm nhưng đem đến cho cuộc sống những bông hoa đẹp.</a:t>
            </a:r>
          </a:p>
          <a:p>
            <a:pPr algn="just">
              <a:lnSpc>
                <a:spcPct val="114000"/>
              </a:lnSpc>
            </a:pPr>
            <a:r>
              <a:rPr lang="en-US" sz="1600">
                <a:effectLst/>
                <a:latin typeface="Times New Roman" panose="02020603050405020304" pitchFamily="18" charset="0"/>
                <a:ea typeface="Calibri" panose="020F0502020204030204" pitchFamily="34" charset="0"/>
                <a:cs typeface="Times New Roman" panose="02020603050405020304" pitchFamily="18" charset="0"/>
              </a:rPr>
              <a:t> 	Hãy luôn vui tươi và hạnh phúc trong học tập cũng như trong những việc làm tốt, đem lại ích lợi cho người khác như cách em        đã chọn.</a:t>
            </a:r>
          </a:p>
          <a:p>
            <a:pPr algn="just">
              <a:lnSpc>
                <a:spcPct val="114000"/>
              </a:lnSpc>
            </a:pPr>
            <a:r>
              <a:rPr lang="en-US" sz="1600">
                <a:latin typeface="Times New Roman" panose="02020603050405020304" pitchFamily="18" charset="0"/>
                <a:ea typeface="Calibri" panose="020F0502020204030204" pitchFamily="34" charset="0"/>
                <a:cs typeface="Times New Roman" panose="02020603050405020304" pitchFamily="18" charset="0"/>
              </a:rPr>
              <a:t>	Cô và các bạn luôn tự hào về em!</a:t>
            </a:r>
          </a:p>
          <a:p>
            <a:pPr algn="just">
              <a:lnSpc>
                <a:spcPct val="114000"/>
              </a:lnSpc>
            </a:pPr>
            <a:r>
              <a:rPr lang="en-US" sz="1600">
                <a:effectLst/>
                <a:latin typeface="Times New Roman" panose="02020603050405020304" pitchFamily="18" charset="0"/>
                <a:ea typeface="Calibri" panose="020F0502020204030204" pitchFamily="34" charset="0"/>
                <a:cs typeface="Times New Roman" panose="02020603050405020304" pitchFamily="18" charset="0"/>
              </a:rPr>
              <a:t>	Thương mến! </a:t>
            </a:r>
            <a:r>
              <a:rPr lang="en-US" sz="1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endParaRPr lang="en-US" sz="1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a:xfrm>
            <a:off x="723900" y="1104901"/>
            <a:ext cx="954588" cy="953798"/>
          </a:xfrm>
          <a:prstGeom prst="rect">
            <a:avLst/>
          </a:prstGeom>
        </p:spPr>
      </p:pic>
    </p:spTree>
    <p:extLst>
      <p:ext uri="{BB962C8B-B14F-4D97-AF65-F5344CB8AC3E}">
        <p14:creationId xmlns:p14="http://schemas.microsoft.com/office/powerpoint/2010/main" val="3639125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32</TotalTime>
  <Words>20</Words>
  <Application>Microsoft Office PowerPoint</Application>
  <PresentationFormat>A4 Paper (210x297 mm)</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ENGLISH</dc:creator>
  <cp:lastModifiedBy>HS29</cp:lastModifiedBy>
  <cp:revision>7</cp:revision>
  <dcterms:created xsi:type="dcterms:W3CDTF">2023-04-19T15:28:33Z</dcterms:created>
  <dcterms:modified xsi:type="dcterms:W3CDTF">2023-04-21T01:22:41Z</dcterms:modified>
</cp:coreProperties>
</file>